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0" r:id="rId2"/>
    <p:sldId id="281" r:id="rId3"/>
    <p:sldId id="282" r:id="rId4"/>
    <p:sldId id="296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56" r:id="rId13"/>
    <p:sldId id="257" r:id="rId14"/>
    <p:sldId id="260" r:id="rId15"/>
    <p:sldId id="267" r:id="rId16"/>
    <p:sldId id="259" r:id="rId17"/>
    <p:sldId id="266" r:id="rId18"/>
    <p:sldId id="264" r:id="rId19"/>
    <p:sldId id="263" r:id="rId20"/>
    <p:sldId id="262" r:id="rId21"/>
    <p:sldId id="261" r:id="rId22"/>
    <p:sldId id="272" r:id="rId23"/>
    <p:sldId id="268" r:id="rId24"/>
    <p:sldId id="278" r:id="rId25"/>
    <p:sldId id="271" r:id="rId26"/>
    <p:sldId id="270" r:id="rId27"/>
    <p:sldId id="269" r:id="rId28"/>
    <p:sldId id="276" r:id="rId29"/>
    <p:sldId id="273" r:id="rId30"/>
    <p:sldId id="275" r:id="rId31"/>
    <p:sldId id="274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4" autoAdjust="0"/>
  </p:normalViewPr>
  <p:slideViewPr>
    <p:cSldViewPr>
      <p:cViewPr varScale="1">
        <p:scale>
          <a:sx n="111" d="100"/>
          <a:sy n="111" d="100"/>
        </p:scale>
        <p:origin x="-2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1B6C2-4644-4E4E-9F6C-92A014B25B7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A1C76-5E25-4FDB-8152-29225F90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3AB3-DD93-4694-B246-E2C727ED9B9A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4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B04C-464E-440C-B7AC-BF4C206EFC93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1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37DC-4770-491E-8541-04991ADFD3F9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0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CAA0-05F6-42DC-B046-26635550385A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0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488F-3AFE-4A00-816F-51DB86E6D2C4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C23C-2DDE-43BF-BA26-C599E08E1CB0}" type="datetime1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25BB-DD40-482A-A044-078101CE3E24}" type="datetime1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8198-FDDE-47FD-9ED4-DD14C0124C64}" type="datetime1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03E6-66AD-482F-9623-2BDB0E6EF203}" type="datetime1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3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3E18-2BDC-4D97-B0FA-A7E4BBCF3CA3}" type="datetime1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4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1356-E264-4417-8A3D-00ACB43EF250}" type="datetime1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6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56B0-E4A8-4C40-850B-C9CB3D5988B2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FD68-3406-45D0-B45A-A5E3421B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 October 2016</a:t>
            </a:r>
            <a:br>
              <a:rPr lang="en-US" dirty="0" smtClean="0"/>
            </a:br>
            <a:r>
              <a:rPr lang="en-US" dirty="0" smtClean="0"/>
              <a:t>Foster Wheeler 1200 LB Steam Boiler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358" y="1600200"/>
            <a:ext cx="3009283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5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219200"/>
            <a:ext cx="7620000" cy="50664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0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527895"/>
            <a:ext cx="7391400" cy="4914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GONE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8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Boiler Moving Day</a:t>
            </a:r>
            <a:br>
              <a:rPr lang="en-US" dirty="0" smtClean="0"/>
            </a:br>
            <a:r>
              <a:rPr lang="en-US" dirty="0" smtClean="0"/>
              <a:t>22 October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Started at 0630 leaving SWOS and arrived at pier 1100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5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measurement 22 ft. 3 in.</a:t>
            </a:r>
            <a:endParaRPr lang="en-US" dirty="0"/>
          </a:p>
        </p:txBody>
      </p:sp>
      <p:pic>
        <p:nvPicPr>
          <p:cNvPr id="2050" name="Picture 2" descr="C:\Users\paul.shenosky\Pictures\BOILER MOVE\Measuring Heigh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097889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the bridge</a:t>
            </a:r>
            <a:endParaRPr lang="en-US" dirty="0"/>
          </a:p>
        </p:txBody>
      </p:sp>
      <p:pic>
        <p:nvPicPr>
          <p:cNvPr id="4099" name="Picture 3" descr="C:\Users\paul.shenosky\Pictures\BOILER MOVE\Over brid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690078" cy="37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7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major hurdle</a:t>
            </a:r>
            <a:endParaRPr lang="en-US" dirty="0"/>
          </a:p>
        </p:txBody>
      </p:sp>
      <p:pic>
        <p:nvPicPr>
          <p:cNvPr id="11266" name="Picture 2" descr="C:\Users\paul.shenosky\Pictures\BOILER MOVE\Whipple and Elliot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7097889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2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 4 in cable</a:t>
            </a:r>
            <a:endParaRPr lang="en-US" dirty="0"/>
          </a:p>
        </p:txBody>
      </p:sp>
      <p:pic>
        <p:nvPicPr>
          <p:cNvPr id="10242" name="Picture 2" descr="C:\Users\paul.shenosky\Pictures\BOILER MOVE\4 in cab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690078" cy="37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5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Can’t make it over the 4 in cable</a:t>
            </a:r>
            <a:endParaRPr lang="en-US" dirty="0"/>
          </a:p>
        </p:txBody>
      </p:sp>
      <p:pic>
        <p:nvPicPr>
          <p:cNvPr id="5122" name="Picture 2" descr="C:\Users\paul.shenosky\Pictures\BOILER MOVE\4 in cabl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7131756" cy="4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0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can’t make it over the cable</a:t>
            </a:r>
            <a:endParaRPr lang="en-US" dirty="0"/>
          </a:p>
        </p:txBody>
      </p:sp>
      <p:pic>
        <p:nvPicPr>
          <p:cNvPr id="6146" name="Picture 2" descr="C:\Users\paul.shenosky\Pictures\BOILER MOVE\4 in cabl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528278" cy="42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7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in. cable</a:t>
            </a:r>
            <a:endParaRPr lang="en-US" dirty="0"/>
          </a:p>
        </p:txBody>
      </p:sp>
      <p:pic>
        <p:nvPicPr>
          <p:cNvPr id="7170" name="Picture 2" descr="C:\Users\paul.shenosky\Pictures\BOILER MOVE\4 in cable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528278" cy="42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8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226" y="533400"/>
            <a:ext cx="4559840" cy="5943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58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and try again</a:t>
            </a:r>
            <a:endParaRPr lang="en-US" dirty="0"/>
          </a:p>
        </p:txBody>
      </p:sp>
      <p:pic>
        <p:nvPicPr>
          <p:cNvPr id="8194" name="Picture 2" descr="C:\Users\paul.shenosky\Pictures\BOILER MOVE\4 in cable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7147278" cy="40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2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 4 in. cable</a:t>
            </a:r>
            <a:endParaRPr lang="en-US" dirty="0"/>
          </a:p>
        </p:txBody>
      </p:sp>
      <p:pic>
        <p:nvPicPr>
          <p:cNvPr id="9218" name="Picture 2" descr="C:\Users\paul.shenosky\Pictures\BOILER MOVE\4 in cable lif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918678" cy="389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0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hours later, approaching pier;</a:t>
            </a:r>
            <a:br>
              <a:rPr lang="en-US" sz="2800" dirty="0" smtClean="0"/>
            </a:br>
            <a:r>
              <a:rPr lang="en-US" sz="2800" dirty="0" smtClean="0"/>
              <a:t>Verizon life truck ran out of fuel (can’t make this stuff up) and could not get under last set of wires.</a:t>
            </a:r>
            <a:endParaRPr lang="en-US" sz="2800" dirty="0"/>
          </a:p>
        </p:txBody>
      </p:sp>
      <p:pic>
        <p:nvPicPr>
          <p:cNvPr id="12290" name="Picture 2" descr="C:\Users\paul.shenosky\Pictures\BOILER MOVE\Pier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7071078" cy="39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Approaching pier</a:t>
            </a:r>
            <a:endParaRPr lang="en-US" dirty="0"/>
          </a:p>
        </p:txBody>
      </p:sp>
      <p:pic>
        <p:nvPicPr>
          <p:cNvPr id="13314" name="Picture 2" descr="C:\Users\paul.shenosky\Pictures\BOILER MOVE\Pier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613878" cy="372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Barge and tug waiting</a:t>
            </a:r>
            <a:endParaRPr lang="en-US" dirty="0"/>
          </a:p>
        </p:txBody>
      </p:sp>
      <p:pic>
        <p:nvPicPr>
          <p:cNvPr id="21506" name="Picture 2" descr="C:\Users\paul.shenosky\Pictures\BOILER MOVE\Barge and Tug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7071078" cy="39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Arrived at pier</a:t>
            </a:r>
            <a:endParaRPr lang="en-US" dirty="0"/>
          </a:p>
        </p:txBody>
      </p:sp>
      <p:pic>
        <p:nvPicPr>
          <p:cNvPr id="14338" name="Picture 2" descr="C:\Users\paul.shenosky\Pictures\BOILER MOVE\pier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766278" cy="380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8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Tarp</a:t>
            </a:r>
            <a:endParaRPr lang="en-US" dirty="0"/>
          </a:p>
        </p:txBody>
      </p:sp>
      <p:pic>
        <p:nvPicPr>
          <p:cNvPr id="15362" name="Picture 2" descr="C:\Users\paul.shenosky\Pictures\BOILER MOVE\Pier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994878" cy="39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9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lift</a:t>
            </a:r>
            <a:endParaRPr lang="en-US" dirty="0"/>
          </a:p>
        </p:txBody>
      </p:sp>
      <p:pic>
        <p:nvPicPr>
          <p:cNvPr id="16386" name="Picture 2" descr="C:\Users\paul.shenosky\Pictures\BOILER MOVE\Pier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842478" cy="38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62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95,000 </a:t>
            </a:r>
            <a:r>
              <a:rPr lang="en-US" dirty="0" err="1" smtClean="0"/>
              <a:t>lb</a:t>
            </a:r>
            <a:r>
              <a:rPr lang="en-US" dirty="0" smtClean="0"/>
              <a:t> lift</a:t>
            </a:r>
            <a:endParaRPr lang="en-US" dirty="0"/>
          </a:p>
        </p:txBody>
      </p:sp>
      <p:pic>
        <p:nvPicPr>
          <p:cNvPr id="17410" name="Picture 2" descr="C:\Users\paul.shenosky\Pictures\BOILER MOVE\Pier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918678" cy="389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1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aul.shenosky\Pictures\BOILER MOVE\Pier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445956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2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655728"/>
            <a:ext cx="6934200" cy="46105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31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aul.shenosky\Pictures\BOILER MOVE\Pier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7071078" cy="39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2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barge 1100</a:t>
            </a:r>
            <a:endParaRPr lang="en-US" dirty="0"/>
          </a:p>
        </p:txBody>
      </p:sp>
      <p:pic>
        <p:nvPicPr>
          <p:cNvPr id="20482" name="Picture 2" descr="C:\Users\paul.shenosky\Pictures\BOILER MOVE\Pier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766278" cy="380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14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Towed to Quonset Point (Reagan Construction) awaiting favorable weather.</a:t>
            </a:r>
          </a:p>
          <a:p>
            <a:r>
              <a:rPr lang="en-US" dirty="0" smtClean="0"/>
              <a:t>Barge schedule to depart for MMA on Wednesday.  Estimate travel time is 12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1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52" y="1143000"/>
            <a:ext cx="7318248" cy="48658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9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295400"/>
            <a:ext cx="7391400" cy="49144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4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219200"/>
            <a:ext cx="7467600" cy="49651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8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080" y="533400"/>
            <a:ext cx="4559840" cy="5867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7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828800"/>
            <a:ext cx="6553200" cy="43571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447800"/>
            <a:ext cx="7239000" cy="48131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FD68-3406-45D0-B45A-A5E3421BB5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154</Words>
  <Application>Microsoft Office PowerPoint</Application>
  <PresentationFormat>On-screen Show (4:3)</PresentationFormat>
  <Paragraphs>56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20 October 2016 Foster Wheeler 1200 LB Steam Boiler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Boiler Moving Day 22 October 2016</vt:lpstr>
      <vt:lpstr>Last measurement 22 ft. 3 in.</vt:lpstr>
      <vt:lpstr>Over the bridge</vt:lpstr>
      <vt:lpstr>First major hurdle</vt:lpstr>
      <vt:lpstr>Over 4 in cable</vt:lpstr>
      <vt:lpstr>Can’t make it over the 4 in cable</vt:lpstr>
      <vt:lpstr>Still can’t make it over the cable</vt:lpstr>
      <vt:lpstr>4 in. cable</vt:lpstr>
      <vt:lpstr>Back up and try again</vt:lpstr>
      <vt:lpstr>Lift 4 in. cable</vt:lpstr>
      <vt:lpstr>Three hours later, approaching pier; Verizon life truck ran out of fuel (can’t make this stuff up) and could not get under last set of wires.</vt:lpstr>
      <vt:lpstr>Approaching pier</vt:lpstr>
      <vt:lpstr>Barge and tug waiting</vt:lpstr>
      <vt:lpstr>Arrived at pier</vt:lpstr>
      <vt:lpstr>Removing Tarp</vt:lpstr>
      <vt:lpstr>Ready for lift</vt:lpstr>
      <vt:lpstr>95,000 lb lift</vt:lpstr>
      <vt:lpstr>PowerPoint Presentation</vt:lpstr>
      <vt:lpstr>PowerPoint Presentation</vt:lpstr>
      <vt:lpstr>Over barge 1100</vt:lpstr>
      <vt:lpstr>Closing remarks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Boiler Moving Day 22 October 2016</dc:title>
  <dc:creator>Shenosky, Paul M CIV SWOS, N71</dc:creator>
  <cp:lastModifiedBy>Burke, Robert T LT SWOS_NWPT, N71</cp:lastModifiedBy>
  <cp:revision>7</cp:revision>
  <dcterms:created xsi:type="dcterms:W3CDTF">2016-10-24T12:34:59Z</dcterms:created>
  <dcterms:modified xsi:type="dcterms:W3CDTF">2016-10-25T12:48:01Z</dcterms:modified>
</cp:coreProperties>
</file>